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  <p:sldMasterId id="2147483833" r:id="rId2"/>
  </p:sldMasterIdLst>
  <p:notesMasterIdLst>
    <p:notesMasterId r:id="rId10"/>
  </p:notesMasterIdLst>
  <p:handoutMasterIdLst>
    <p:handoutMasterId r:id="rId11"/>
  </p:handoutMasterIdLst>
  <p:sldIdLst>
    <p:sldId id="279" r:id="rId3"/>
    <p:sldId id="291" r:id="rId4"/>
    <p:sldId id="289" r:id="rId5"/>
    <p:sldId id="288" r:id="rId6"/>
    <p:sldId id="290" r:id="rId7"/>
    <p:sldId id="292" r:id="rId8"/>
    <p:sldId id="266" r:id="rId9"/>
  </p:sldIdLst>
  <p:sldSz cx="10688638" cy="756285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Microsoft Sans Serif" charset="0"/>
        <a:ea typeface="ＭＳ Ｐゴシック" charset="-128"/>
        <a:cs typeface="+mn-cs"/>
      </a:defRPr>
    </a:lvl1pPr>
    <a:lvl2pPr marL="496888" indent="-39688" algn="l" rtl="0" eaLnBrk="0" fontAlgn="base" hangingPunct="0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Microsoft Sans Serif" charset="0"/>
        <a:ea typeface="ＭＳ Ｐゴシック" charset="-128"/>
        <a:cs typeface="+mn-cs"/>
      </a:defRPr>
    </a:lvl2pPr>
    <a:lvl3pPr marL="995363" indent="-80963" algn="l" rtl="0" eaLnBrk="0" fontAlgn="base" hangingPunct="0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Microsoft Sans Serif" charset="0"/>
        <a:ea typeface="ＭＳ Ｐゴシック" charset="-128"/>
        <a:cs typeface="+mn-cs"/>
      </a:defRPr>
    </a:lvl3pPr>
    <a:lvl4pPr marL="1492250" indent="-12065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Microsoft Sans Serif" charset="0"/>
        <a:ea typeface="ＭＳ Ｐゴシック" charset="-128"/>
        <a:cs typeface="+mn-cs"/>
      </a:defRPr>
    </a:lvl4pPr>
    <a:lvl5pPr marL="1990725" indent="-161925" algn="l" rtl="0" eaLnBrk="0" fontAlgn="base" hangingPunct="0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Microsoft Sans Serif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600" kern="1200">
        <a:solidFill>
          <a:schemeClr val="tx1"/>
        </a:solidFill>
        <a:latin typeface="Microsoft Sans Serif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600" kern="1200">
        <a:solidFill>
          <a:schemeClr val="tx1"/>
        </a:solidFill>
        <a:latin typeface="Microsoft Sans Serif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600" kern="1200">
        <a:solidFill>
          <a:schemeClr val="tx1"/>
        </a:solidFill>
        <a:latin typeface="Microsoft Sans Serif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600" kern="1200">
        <a:solidFill>
          <a:schemeClr val="tx1"/>
        </a:solidFill>
        <a:latin typeface="Microsoft Sans Serif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34">
          <p15:clr>
            <a:srgbClr val="A4A3A4"/>
          </p15:clr>
        </p15:guide>
        <p15:guide id="2" orient="horz" pos="4254">
          <p15:clr>
            <a:srgbClr val="A4A3A4"/>
          </p15:clr>
        </p15:guide>
        <p15:guide id="3" pos="6294">
          <p15:clr>
            <a:srgbClr val="A4A3A4"/>
          </p15:clr>
        </p15:guide>
        <p15:guide id="4" pos="1014">
          <p15:clr>
            <a:srgbClr val="A4A3A4"/>
          </p15:clr>
        </p15:guide>
        <p15:guide id="5" pos="3366">
          <p15:clr>
            <a:srgbClr val="A4A3A4"/>
          </p15:clr>
        </p15:guide>
        <p15:guide id="6" orient="horz" pos="2337">
          <p15:clr>
            <a:srgbClr val="A4A3A4"/>
          </p15:clr>
        </p15:guide>
        <p15:guide id="7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66CC"/>
    <a:srgbClr val="CCECFF"/>
    <a:srgbClr val="A00333"/>
    <a:srgbClr val="FFFFFF"/>
    <a:srgbClr val="970836"/>
    <a:srgbClr val="023BAE"/>
    <a:srgbClr val="0354AD"/>
    <a:srgbClr val="C8003F"/>
    <a:srgbClr val="CE00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05" autoAdjust="0"/>
    <p:restoredTop sz="94620" autoAdjust="0"/>
  </p:normalViewPr>
  <p:slideViewPr>
    <p:cSldViewPr>
      <p:cViewPr varScale="1">
        <p:scale>
          <a:sx n="115" d="100"/>
          <a:sy n="115" d="100"/>
        </p:scale>
        <p:origin x="1290" y="102"/>
      </p:cViewPr>
      <p:guideLst>
        <p:guide orient="horz" pos="2334"/>
        <p:guide orient="horz" pos="4254"/>
        <p:guide pos="6294"/>
        <p:guide pos="1014"/>
        <p:guide pos="3366"/>
        <p:guide orient="horz" pos="2337"/>
        <p:guide pos="10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55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9F7DD91-ACA9-4042-BB49-E803DCE6CCF9}" type="datetimeFigureOut">
              <a:rPr lang="ja-JP" altLang="en-US"/>
              <a:pPr>
                <a:defRPr/>
              </a:pPr>
              <a:t>2024/10/2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EE92222-33A1-FA42-95F6-54A9ECD1C9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Microsoft Sans Serif" charset="-52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Microsoft Sans Serif" charset="-52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6475" y="685800"/>
            <a:ext cx="48450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</a:t>
            </a:r>
            <a:r>
              <a:rPr lang="en-US" altLang="ja-JP" noProof="0"/>
              <a:t> </a:t>
            </a:r>
            <a:r>
              <a:rPr lang="ja-JP" altLang="en-US" noProof="0"/>
              <a:t>テキストの書式設定</a:t>
            </a:r>
            <a:endParaRPr lang="en-US" altLang="ja-JP" noProof="0"/>
          </a:p>
          <a:p>
            <a:pPr lvl="1"/>
            <a:r>
              <a:rPr lang="ja-JP" altLang="en-US" noProof="0"/>
              <a:t>第</a:t>
            </a:r>
            <a:r>
              <a:rPr lang="en-US" altLang="ja-JP" noProof="0"/>
              <a:t> 2 </a:t>
            </a:r>
            <a:r>
              <a:rPr lang="ja-JP" altLang="en-US" noProof="0"/>
              <a:t>レベル</a:t>
            </a:r>
            <a:endParaRPr lang="en-US" altLang="ja-JP" noProof="0"/>
          </a:p>
          <a:p>
            <a:pPr lvl="2"/>
            <a:r>
              <a:rPr lang="ja-JP" altLang="en-US" noProof="0"/>
              <a:t>第</a:t>
            </a:r>
            <a:r>
              <a:rPr lang="en-US" altLang="ja-JP" noProof="0"/>
              <a:t> 3 </a:t>
            </a:r>
            <a:r>
              <a:rPr lang="ja-JP" altLang="en-US" noProof="0"/>
              <a:t>レベル</a:t>
            </a:r>
            <a:endParaRPr lang="en-US" altLang="ja-JP" noProof="0"/>
          </a:p>
          <a:p>
            <a:pPr lvl="3"/>
            <a:r>
              <a:rPr lang="ja-JP" altLang="en-US" noProof="0"/>
              <a:t>第</a:t>
            </a:r>
            <a:r>
              <a:rPr lang="en-US" altLang="ja-JP" noProof="0"/>
              <a:t> 4 </a:t>
            </a:r>
            <a:r>
              <a:rPr lang="ja-JP" altLang="en-US" noProof="0"/>
              <a:t>レベル</a:t>
            </a:r>
            <a:endParaRPr lang="en-US" altLang="ja-JP" noProof="0"/>
          </a:p>
          <a:p>
            <a:pPr lvl="4"/>
            <a:r>
              <a:rPr lang="ja-JP" altLang="en-US" noProof="0"/>
              <a:t>第</a:t>
            </a:r>
            <a:r>
              <a:rPr lang="en-US" altLang="ja-JP" noProof="0"/>
              <a:t> 5 </a:t>
            </a:r>
            <a:r>
              <a:rPr lang="ja-JP" altLang="en-US" noProof="0"/>
              <a:t>レベル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Microsoft Sans Serif" charset="-52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2376298-892A-F04F-9144-0E1286CD4B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Microsoft Sans Serif" charset="-52"/>
        <a:ea typeface="ＭＳ Ｐゴシック" charset="-128"/>
        <a:cs typeface="ＭＳ Ｐゴシック" charset="-128"/>
      </a:defRPr>
    </a:lvl1pPr>
    <a:lvl2pPr marL="4968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Microsoft Sans Serif" charset="-52"/>
        <a:ea typeface="ＭＳ Ｐゴシック" charset="-128"/>
        <a:cs typeface="+mn-cs"/>
      </a:defRPr>
    </a:lvl2pPr>
    <a:lvl3pPr marL="9953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Microsoft Sans Serif" charset="-52"/>
        <a:ea typeface="ＭＳ Ｐゴシック" charset="-128"/>
        <a:cs typeface="+mn-cs"/>
      </a:defRPr>
    </a:lvl3pPr>
    <a:lvl4pPr marL="1492250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Microsoft Sans Serif" charset="-52"/>
        <a:ea typeface="ＭＳ Ｐゴシック" charset="-128"/>
        <a:cs typeface="+mn-cs"/>
      </a:defRPr>
    </a:lvl4pPr>
    <a:lvl5pPr marL="19907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Microsoft Sans Serif" charset="-52"/>
        <a:ea typeface="ＭＳ Ｐゴシック" charset="-128"/>
        <a:cs typeface="+mn-cs"/>
      </a:defRPr>
    </a:lvl5pPr>
    <a:lvl6pPr marL="2488768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fld id="{20B8582C-7A33-ED49-B7B2-358FC6739415}" type="slidenum">
              <a:rPr lang="en-US" altLang="ja-JP" sz="1200"/>
              <a:pPr/>
              <a:t>1</a:t>
            </a:fld>
            <a:endParaRPr lang="en-US" altLang="ja-JP" sz="120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Microsoft Sans Serif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fld id="{20B8582C-7A33-ED49-B7B2-358FC6739415}" type="slidenum">
              <a:rPr lang="en-US" altLang="ja-JP" sz="1200"/>
              <a:pPr/>
              <a:t>2</a:t>
            </a:fld>
            <a:endParaRPr lang="en-US" altLang="ja-JP" sz="120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Microsoft Sans Serif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fld id="{20B8582C-7A33-ED49-B7B2-358FC6739415}" type="slidenum">
              <a:rPr lang="en-US" altLang="ja-JP" sz="1200"/>
              <a:pPr/>
              <a:t>3</a:t>
            </a:fld>
            <a:endParaRPr lang="en-US" altLang="ja-JP" sz="120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ja-JP" altLang="en-US" dirty="0">
              <a:latin typeface="Microsoft Sans Serif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fld id="{20B8582C-7A33-ED49-B7B2-358FC6739415}" type="slidenum">
              <a:rPr lang="en-US" altLang="ja-JP" sz="1200"/>
              <a:pPr/>
              <a:t>4</a:t>
            </a:fld>
            <a:endParaRPr lang="en-US" altLang="ja-JP" sz="120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ja-JP" altLang="en-US" dirty="0">
              <a:latin typeface="Microsoft Sans Serif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fld id="{20B8582C-7A33-ED49-B7B2-358FC6739415}" type="slidenum">
              <a:rPr lang="en-US" altLang="ja-JP" sz="1200"/>
              <a:pPr/>
              <a:t>5</a:t>
            </a:fld>
            <a:endParaRPr lang="en-US" altLang="ja-JP" sz="120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ja-JP" altLang="en-US" dirty="0">
              <a:latin typeface="Microsoft Sans Serif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fld id="{9B754405-629E-4941-B072-79CB8BE8A5F7}" type="slidenum">
              <a:rPr lang="en-US" altLang="ja-JP" sz="1200"/>
              <a:pPr/>
              <a:t>6</a:t>
            </a:fld>
            <a:endParaRPr lang="en-US" altLang="ja-JP" sz="1200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ja-JP" altLang="en-US">
              <a:latin typeface="Microsoft Sans Serif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 userDrawn="1"/>
        </p:nvSpPr>
        <p:spPr bwMode="auto">
          <a:xfrm>
            <a:off x="2392363" y="6589713"/>
            <a:ext cx="5897562" cy="2159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© 2024 Sompo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Himawari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Life Insurance Inc. All Rights Reserved.</a:t>
            </a:r>
            <a:endParaRPr lang="ja-JP" altLang="en-US" sz="800" dirty="0">
              <a:solidFill>
                <a:srgbClr val="757983"/>
              </a:solidFill>
              <a:latin typeface="ＭＳ Ｐゴシック" charset="-128"/>
            </a:endParaRPr>
          </a:p>
        </p:txBody>
      </p:sp>
      <p:sp>
        <p:nvSpPr>
          <p:cNvPr id="11" name="テキスト プレースホルダ 10"/>
          <p:cNvSpPr>
            <a:spLocks noGrp="1"/>
          </p:cNvSpPr>
          <p:nvPr>
            <p:ph type="body" sz="quarter" idx="10"/>
          </p:nvPr>
        </p:nvSpPr>
        <p:spPr>
          <a:xfrm>
            <a:off x="1391961" y="5987446"/>
            <a:ext cx="7908078" cy="242251"/>
          </a:xfrm>
          <a:prstGeom prst="rect">
            <a:avLst/>
          </a:prstGeom>
        </p:spPr>
        <p:txBody>
          <a:bodyPr/>
          <a:lstStyle>
            <a:lvl1pPr algn="ctr">
              <a:defRPr sz="1700"/>
            </a:lvl1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46000" y="2590425"/>
            <a:ext cx="7200000" cy="1191000"/>
          </a:xfrm>
          <a:prstGeom prst="rect">
            <a:avLst/>
          </a:prstGeom>
          <a:ln w="9525"/>
        </p:spPr>
        <p:txBody>
          <a:bodyPr/>
          <a:lstStyle>
            <a:lvl1pPr algn="ctr" fontAlgn="t">
              <a:defRPr sz="3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13" name="テキスト プレースホルダ 10"/>
          <p:cNvSpPr>
            <a:spLocks noGrp="1"/>
          </p:cNvSpPr>
          <p:nvPr>
            <p:ph type="body" sz="quarter" idx="12"/>
          </p:nvPr>
        </p:nvSpPr>
        <p:spPr>
          <a:xfrm>
            <a:off x="1391961" y="5195358"/>
            <a:ext cx="7908078" cy="242251"/>
          </a:xfrm>
          <a:prstGeom prst="rect">
            <a:avLst/>
          </a:prstGeom>
        </p:spPr>
        <p:txBody>
          <a:bodyPr/>
          <a:lstStyle>
            <a:lvl1pPr algn="ctr">
              <a:defRPr sz="1600"/>
            </a:lvl1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9" name="テキスト プレースホルダ 10"/>
          <p:cNvSpPr>
            <a:spLocks noGrp="1"/>
          </p:cNvSpPr>
          <p:nvPr>
            <p:ph type="body" sz="quarter" idx="11"/>
          </p:nvPr>
        </p:nvSpPr>
        <p:spPr>
          <a:xfrm>
            <a:off x="734400" y="951905"/>
            <a:ext cx="4364527" cy="360040"/>
          </a:xfrm>
          <a:prstGeom prst="rect">
            <a:avLst/>
          </a:prstGeom>
        </p:spPr>
        <p:txBody>
          <a:bodyPr/>
          <a:lstStyle>
            <a:lvl1pPr>
              <a:defRPr sz="1700" u="sng"/>
            </a:lvl1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pic>
        <p:nvPicPr>
          <p:cNvPr id="15" name="図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665" y="5500866"/>
            <a:ext cx="4454957" cy="43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0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6"/>
          <p:cNvSpPr txBox="1">
            <a:spLocks noChangeArrowheads="1"/>
          </p:cNvSpPr>
          <p:nvPr/>
        </p:nvSpPr>
        <p:spPr bwMode="auto">
          <a:xfrm>
            <a:off x="9432925" y="7235825"/>
            <a:ext cx="539750" cy="138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672EA075-502B-0F43-95F7-281325E219A1}" type="slidenum">
              <a:rPr lang="en-US" altLang="ja-JP" sz="900" smtClean="0"/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ja-JP" sz="900"/>
          </a:p>
        </p:txBody>
      </p:sp>
      <p:sp>
        <p:nvSpPr>
          <p:cNvPr id="5" name="正方形/長方形 4"/>
          <p:cNvSpPr/>
          <p:nvPr userDrawn="1"/>
        </p:nvSpPr>
        <p:spPr>
          <a:xfrm>
            <a:off x="0" y="0"/>
            <a:ext cx="10688638" cy="431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6" name="テキスト ボックス 6"/>
          <p:cNvSpPr txBox="1">
            <a:spLocks noChangeArrowheads="1"/>
          </p:cNvSpPr>
          <p:nvPr userDrawn="1"/>
        </p:nvSpPr>
        <p:spPr bwMode="auto">
          <a:xfrm>
            <a:off x="663575" y="7237413"/>
            <a:ext cx="5899150" cy="177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0000"/>
              </a:lnSpc>
              <a:defRPr/>
            </a:pP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© 2024 Sompo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Himawari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Life Insurance Inc. All Rights Reserved.</a:t>
            </a:r>
            <a:endParaRPr lang="ja-JP" altLang="en-US" sz="800" dirty="0">
              <a:solidFill>
                <a:srgbClr val="757983"/>
              </a:solidFill>
              <a:latin typeface="ＭＳ Ｐゴシック" charset="-128"/>
            </a:endParaRPr>
          </a:p>
        </p:txBody>
      </p:sp>
      <p:sp>
        <p:nvSpPr>
          <p:cNvPr id="11" name="Rectangle 27"/>
          <p:cNvSpPr>
            <a:spLocks noGrp="1" noChangeArrowheads="1"/>
          </p:cNvSpPr>
          <p:nvPr>
            <p:ph idx="1"/>
          </p:nvPr>
        </p:nvSpPr>
        <p:spPr bwMode="auto">
          <a:xfrm>
            <a:off x="720725" y="1526257"/>
            <a:ext cx="9251950" cy="5673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lvl="0"/>
            <a:r>
              <a:rPr lang="ja-JP" altLang="en-US" noProof="0"/>
              <a:t>マスタ</a:t>
            </a:r>
            <a:r>
              <a:rPr lang="en-US" altLang="ja-JP" noProof="0"/>
              <a:t> </a:t>
            </a:r>
            <a:r>
              <a:rPr lang="ja-JP" altLang="en-US" noProof="0"/>
              <a:t>テキストの書式設定</a:t>
            </a:r>
            <a:endParaRPr lang="en-US" altLang="ja-JP" noProof="0"/>
          </a:p>
          <a:p>
            <a:pPr lvl="1"/>
            <a:r>
              <a:rPr lang="ja-JP" altLang="en-US" noProof="0"/>
              <a:t>第</a:t>
            </a:r>
            <a:r>
              <a:rPr lang="en-US" altLang="ja-JP" noProof="0"/>
              <a:t> 2 </a:t>
            </a:r>
            <a:r>
              <a:rPr lang="ja-JP" altLang="en-US" noProof="0"/>
              <a:t>レベル</a:t>
            </a:r>
            <a:endParaRPr lang="en-US" altLang="ja-JP" noProof="0"/>
          </a:p>
          <a:p>
            <a:pPr lvl="2"/>
            <a:r>
              <a:rPr lang="ja-JP" altLang="en-US" noProof="0"/>
              <a:t>第</a:t>
            </a:r>
            <a:r>
              <a:rPr lang="en-US" altLang="ja-JP" noProof="0"/>
              <a:t> 3 </a:t>
            </a:r>
            <a:r>
              <a:rPr lang="ja-JP" altLang="en-US" noProof="0"/>
              <a:t>レベル</a:t>
            </a:r>
            <a:endParaRPr lang="en-US" altLang="ja-JP" noProof="0"/>
          </a:p>
          <a:p>
            <a:pPr lvl="3"/>
            <a:r>
              <a:rPr lang="ja-JP" altLang="en-US" noProof="0"/>
              <a:t>第</a:t>
            </a:r>
            <a:r>
              <a:rPr lang="en-US" altLang="ja-JP" noProof="0"/>
              <a:t> 4 </a:t>
            </a:r>
            <a:r>
              <a:rPr lang="ja-JP" altLang="en-US" noProof="0"/>
              <a:t>レベル</a:t>
            </a:r>
            <a:endParaRPr lang="en-US" altLang="ja-JP" noProof="0"/>
          </a:p>
          <a:p>
            <a:pPr lvl="4"/>
            <a:r>
              <a:rPr lang="ja-JP" altLang="en-US" noProof="0"/>
              <a:t>第</a:t>
            </a:r>
            <a:r>
              <a:rPr lang="en-US" altLang="ja-JP" noProof="0"/>
              <a:t> 5 </a:t>
            </a:r>
            <a:r>
              <a:rPr lang="ja-JP" altLang="en-US" noProof="0"/>
              <a:t>レベル</a:t>
            </a:r>
          </a:p>
        </p:txBody>
      </p:sp>
      <p:sp>
        <p:nvSpPr>
          <p:cNvPr id="12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41338"/>
            <a:ext cx="719931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4896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6"/>
          <p:cNvSpPr txBox="1">
            <a:spLocks noChangeArrowheads="1"/>
          </p:cNvSpPr>
          <p:nvPr/>
        </p:nvSpPr>
        <p:spPr bwMode="auto">
          <a:xfrm>
            <a:off x="9432925" y="7235825"/>
            <a:ext cx="539750" cy="138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BD4CB464-9251-9B4C-93C4-E3FD0EC8851F}" type="slidenum">
              <a:rPr lang="en-US" altLang="ja-JP" sz="900" smtClean="0"/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ja-JP" sz="900"/>
          </a:p>
        </p:txBody>
      </p:sp>
      <p:sp>
        <p:nvSpPr>
          <p:cNvPr id="6" name="正方形/長方形 5"/>
          <p:cNvSpPr/>
          <p:nvPr userDrawn="1"/>
        </p:nvSpPr>
        <p:spPr>
          <a:xfrm>
            <a:off x="0" y="0"/>
            <a:ext cx="10688638" cy="431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20725" y="1525985"/>
            <a:ext cx="4500000" cy="5674015"/>
          </a:xfrm>
        </p:spPr>
        <p:txBody>
          <a:bodyPr/>
          <a:lstStyle>
            <a:lvl1pPr>
              <a:defRPr sz="22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sz="half" idx="10"/>
          </p:nvPr>
        </p:nvSpPr>
        <p:spPr>
          <a:xfrm>
            <a:off x="5472000" y="1525985"/>
            <a:ext cx="4500000" cy="5674015"/>
          </a:xfrm>
        </p:spPr>
        <p:txBody>
          <a:bodyPr/>
          <a:lstStyle>
            <a:lvl1pPr>
              <a:defRPr sz="22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5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41065"/>
            <a:ext cx="7199313" cy="3778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</a:extLst>
        </p:spPr>
        <p:txBody>
          <a:bodyPr/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  <p:sp>
        <p:nvSpPr>
          <p:cNvPr id="8" name="テキスト ボックス 6"/>
          <p:cNvSpPr txBox="1">
            <a:spLocks noChangeArrowheads="1"/>
          </p:cNvSpPr>
          <p:nvPr userDrawn="1"/>
        </p:nvSpPr>
        <p:spPr bwMode="auto">
          <a:xfrm>
            <a:off x="663575" y="7237413"/>
            <a:ext cx="5899150" cy="177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0000"/>
              </a:lnSpc>
              <a:defRPr/>
            </a:pP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© 2019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Sompo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Himawari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Life Insurance Inc. All Rights Reserved.</a:t>
            </a:r>
            <a:endParaRPr lang="ja-JP" altLang="en-US" sz="800" dirty="0">
              <a:solidFill>
                <a:srgbClr val="757983"/>
              </a:solidFill>
              <a:latin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167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6"/>
          <p:cNvSpPr txBox="1">
            <a:spLocks noChangeArrowheads="1"/>
          </p:cNvSpPr>
          <p:nvPr/>
        </p:nvSpPr>
        <p:spPr bwMode="auto">
          <a:xfrm>
            <a:off x="9432925" y="7235825"/>
            <a:ext cx="539750" cy="138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B71D2788-B886-9F45-8BFE-825E90BC2F29}" type="slidenum">
              <a:rPr lang="en-US" altLang="ja-JP" sz="900" smtClean="0"/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ja-JP" sz="90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0"/>
            <a:ext cx="10688638" cy="431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9" name="テキスト ボックス 6"/>
          <p:cNvSpPr txBox="1">
            <a:spLocks noChangeArrowheads="1"/>
          </p:cNvSpPr>
          <p:nvPr userDrawn="1"/>
        </p:nvSpPr>
        <p:spPr bwMode="auto">
          <a:xfrm>
            <a:off x="663575" y="7237413"/>
            <a:ext cx="5899150" cy="177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0000"/>
              </a:lnSpc>
              <a:defRPr/>
            </a:pP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© 2019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Sompo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Himawari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Life Insurance Inc. All Rights Reserved.</a:t>
            </a:r>
            <a:endParaRPr lang="ja-JP" altLang="en-US" sz="800" dirty="0">
              <a:solidFill>
                <a:srgbClr val="757983"/>
              </a:solidFill>
              <a:latin typeface="ＭＳ Ｐゴシック" charset="-128"/>
            </a:endParaRPr>
          </a:p>
        </p:txBody>
      </p:sp>
      <p:sp>
        <p:nvSpPr>
          <p:cNvPr id="1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735807" y="2085601"/>
            <a:ext cx="4480303" cy="5113711"/>
          </a:xfrm>
        </p:spPr>
        <p:txBody>
          <a:bodyPr/>
          <a:lstStyle>
            <a:lvl1pPr>
              <a:defRPr sz="1700">
                <a:latin typeface="+mn-ea"/>
                <a:ea typeface="+mn-ea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487807" y="2085601"/>
            <a:ext cx="4480303" cy="5113711"/>
          </a:xfrm>
        </p:spPr>
        <p:txBody>
          <a:bodyPr/>
          <a:lstStyle>
            <a:lvl1pPr>
              <a:defRPr sz="1700">
                <a:latin typeface="+mn-ea"/>
                <a:ea typeface="+mn-ea"/>
              </a:defRPr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2" name="テキスト プレースホルダ 2"/>
          <p:cNvSpPr>
            <a:spLocks noGrp="1"/>
          </p:cNvSpPr>
          <p:nvPr>
            <p:ph type="body" idx="10"/>
          </p:nvPr>
        </p:nvSpPr>
        <p:spPr>
          <a:xfrm>
            <a:off x="720000" y="1531724"/>
            <a:ext cx="4500000" cy="432000"/>
          </a:xfrm>
        </p:spPr>
        <p:txBody>
          <a:bodyPr/>
          <a:lstStyle>
            <a:lvl1pPr marL="0" indent="0">
              <a:buNone/>
              <a:defRPr sz="2200" b="0">
                <a:solidFill>
                  <a:schemeClr val="tx1"/>
                </a:solidFill>
              </a:defRPr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13" name="テキスト プレースホルダ 2"/>
          <p:cNvSpPr>
            <a:spLocks noGrp="1"/>
          </p:cNvSpPr>
          <p:nvPr>
            <p:ph type="body" idx="11"/>
          </p:nvPr>
        </p:nvSpPr>
        <p:spPr>
          <a:xfrm>
            <a:off x="5472000" y="1531724"/>
            <a:ext cx="4500000" cy="432000"/>
          </a:xfrm>
        </p:spPr>
        <p:txBody>
          <a:bodyPr/>
          <a:lstStyle>
            <a:lvl1pPr marL="0" indent="0">
              <a:buNone/>
              <a:defRPr sz="2200" b="0">
                <a:solidFill>
                  <a:schemeClr val="tx1"/>
                </a:solidFill>
              </a:defRPr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14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41065"/>
            <a:ext cx="7199313" cy="3778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</a:extLst>
        </p:spPr>
        <p:txBody>
          <a:bodyPr/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6777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6"/>
          <p:cNvSpPr txBox="1">
            <a:spLocks noChangeArrowheads="1"/>
          </p:cNvSpPr>
          <p:nvPr/>
        </p:nvSpPr>
        <p:spPr bwMode="auto">
          <a:xfrm>
            <a:off x="9432925" y="7235825"/>
            <a:ext cx="539750" cy="138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24C87D44-F7F3-6E48-9CAE-70A32B993A88}" type="slidenum">
              <a:rPr lang="en-US" altLang="ja-JP" sz="900" smtClean="0"/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ja-JP" sz="90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0"/>
            <a:ext cx="10688638" cy="431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8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41338"/>
            <a:ext cx="719931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  <p:sp>
        <p:nvSpPr>
          <p:cNvPr id="7" name="テキスト ボックス 6"/>
          <p:cNvSpPr txBox="1">
            <a:spLocks noChangeArrowheads="1"/>
          </p:cNvSpPr>
          <p:nvPr userDrawn="1"/>
        </p:nvSpPr>
        <p:spPr bwMode="auto">
          <a:xfrm>
            <a:off x="663575" y="7237413"/>
            <a:ext cx="5899150" cy="177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0000"/>
              </a:lnSpc>
              <a:defRPr/>
            </a:pP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© 2019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Sompo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Himawari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Life Insurance Inc. All Rights Reserved.</a:t>
            </a:r>
            <a:endParaRPr lang="ja-JP" altLang="en-US" sz="800" dirty="0">
              <a:solidFill>
                <a:srgbClr val="757983"/>
              </a:solidFill>
              <a:latin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474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9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Text Box 46"/>
          <p:cNvSpPr txBox="1">
            <a:spLocks noChangeArrowheads="1"/>
          </p:cNvSpPr>
          <p:nvPr/>
        </p:nvSpPr>
        <p:spPr bwMode="auto">
          <a:xfrm>
            <a:off x="9432925" y="7235825"/>
            <a:ext cx="539750" cy="138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BA53259A-7EDA-BB41-BEFA-4C40E33FF763}" type="slidenum">
              <a:rPr lang="en-US" altLang="ja-JP" sz="900" smtClean="0"/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ja-JP" sz="90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0"/>
            <a:ext cx="10688638" cy="431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31" name="テキスト ボックス 6"/>
          <p:cNvSpPr txBox="1">
            <a:spLocks noChangeArrowheads="1"/>
          </p:cNvSpPr>
          <p:nvPr userDrawn="1"/>
        </p:nvSpPr>
        <p:spPr bwMode="auto">
          <a:xfrm>
            <a:off x="663575" y="7237413"/>
            <a:ext cx="5899150" cy="177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Microsoft Sans Serif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0000"/>
              </a:lnSpc>
              <a:defRPr/>
            </a:pP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© 2019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Sompo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</a:t>
            </a:r>
            <a:r>
              <a:rPr lang="en-US" altLang="ja-JP" sz="800" dirty="0" err="1">
                <a:solidFill>
                  <a:srgbClr val="757983"/>
                </a:solidFill>
                <a:latin typeface="ＭＳ Ｐゴシック" charset="-128"/>
              </a:rPr>
              <a:t>Himawari</a:t>
            </a:r>
            <a:r>
              <a:rPr lang="en-US" altLang="ja-JP" sz="800" dirty="0">
                <a:solidFill>
                  <a:srgbClr val="757983"/>
                </a:solidFill>
                <a:latin typeface="ＭＳ Ｐゴシック" charset="-128"/>
              </a:rPr>
              <a:t> Life Insurance Inc. All Rights Reserved.</a:t>
            </a:r>
            <a:endParaRPr lang="ja-JP" altLang="en-US" sz="800" dirty="0">
              <a:solidFill>
                <a:srgbClr val="757983"/>
              </a:solidFill>
              <a:latin typeface="ＭＳ Ｐゴシック" charset="-128"/>
            </a:endParaRPr>
          </a:p>
        </p:txBody>
      </p:sp>
      <p:sp>
        <p:nvSpPr>
          <p:cNvPr id="1029" name="Rectangle 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525588"/>
            <a:ext cx="9251950" cy="567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1030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41338"/>
            <a:ext cx="719931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77" r:id="rId2"/>
    <p:sldLayoutId id="2147484678" r:id="rId3"/>
    <p:sldLayoutId id="2147484679" r:id="rId4"/>
    <p:sldLayoutId id="2147484680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ＭＳ Ｐゴシック" charset="-128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ＭＳ Ｐゴシック" charset="-128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ＭＳ Ｐゴシック" charset="-128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ＭＳ Ｐゴシック" charset="-128"/>
          <a:ea typeface="ＭＳ Ｐゴシック" charset="-128"/>
          <a:cs typeface="ＭＳ Ｐゴシック" charset="-128"/>
        </a:defRPr>
      </a:lvl5pPr>
      <a:lvl6pPr marL="497754" algn="l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ＭＳ Ｐゴシック" charset="-128"/>
          <a:ea typeface="ＭＳ Ｐゴシック" charset="-128"/>
          <a:cs typeface="ＭＳ Ｐゴシック" charset="-128"/>
        </a:defRPr>
      </a:lvl6pPr>
      <a:lvl7pPr marL="995507" algn="l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ＭＳ Ｐゴシック" charset="-128"/>
          <a:ea typeface="ＭＳ Ｐゴシック" charset="-128"/>
          <a:cs typeface="ＭＳ Ｐゴシック" charset="-128"/>
        </a:defRPr>
      </a:lvl7pPr>
      <a:lvl8pPr marL="1493261" algn="l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ＭＳ Ｐゴシック" charset="-128"/>
          <a:ea typeface="ＭＳ Ｐゴシック" charset="-128"/>
          <a:cs typeface="ＭＳ Ｐゴシック" charset="-128"/>
        </a:defRPr>
      </a:lvl8pPr>
      <a:lvl9pPr marL="1991015" algn="l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ＭＳ Ｐゴシック" charset="-128"/>
          <a:ea typeface="ＭＳ Ｐゴシック" charset="-128"/>
          <a:cs typeface="ＭＳ Ｐゴシック" charset="-128"/>
        </a:defRPr>
      </a:lvl9pPr>
    </p:titleStyle>
    <p:bodyStyle>
      <a:lvl1pPr marL="373063" indent="-373063" algn="l" rtl="0" eaLnBrk="0" fontAlgn="base" hangingPunct="0">
        <a:spcBef>
          <a:spcPct val="20000"/>
        </a:spcBef>
        <a:spcAft>
          <a:spcPct val="0"/>
        </a:spcAft>
        <a:defRPr kumimoji="1" sz="2200">
          <a:solidFill>
            <a:schemeClr val="tx1"/>
          </a:solidFill>
          <a:latin typeface="+mj-ea"/>
          <a:ea typeface="+mj-ea"/>
          <a:cs typeface="+mn-cs"/>
        </a:defRPr>
      </a:lvl1pPr>
      <a:lvl2pPr marL="808038" indent="-309563" algn="l" rtl="0" eaLnBrk="0" fontAlgn="base" hangingPunct="0">
        <a:spcBef>
          <a:spcPct val="20000"/>
        </a:spcBef>
        <a:spcAft>
          <a:spcPct val="0"/>
        </a:spcAft>
        <a:defRPr kumimoji="1" sz="1700">
          <a:solidFill>
            <a:schemeClr val="tx1"/>
          </a:solidFill>
          <a:latin typeface="+mn-ea"/>
          <a:ea typeface="+mn-ea"/>
        </a:defRPr>
      </a:lvl2pPr>
      <a:lvl3pPr marL="1243013" indent="-247650" algn="l" rtl="0" eaLnBrk="0" fontAlgn="base" hangingPunct="0">
        <a:spcBef>
          <a:spcPct val="20000"/>
        </a:spcBef>
        <a:spcAft>
          <a:spcPct val="0"/>
        </a:spcAft>
        <a:defRPr kumimoji="1" sz="1700">
          <a:solidFill>
            <a:schemeClr val="tx1"/>
          </a:solidFill>
          <a:latin typeface="+mn-ea"/>
          <a:ea typeface="+mn-ea"/>
        </a:defRPr>
      </a:lvl3pPr>
      <a:lvl4pPr marL="1741488" indent="-247650" algn="l" rtl="0" eaLnBrk="0" fontAlgn="base" hangingPunct="0">
        <a:spcBef>
          <a:spcPct val="20000"/>
        </a:spcBef>
        <a:spcAft>
          <a:spcPct val="0"/>
        </a:spcAft>
        <a:defRPr kumimoji="1" sz="1700">
          <a:solidFill>
            <a:schemeClr val="tx1"/>
          </a:solidFill>
          <a:latin typeface="+mn-ea"/>
          <a:ea typeface="+mn-ea"/>
        </a:defRPr>
      </a:lvl4pPr>
      <a:lvl5pPr marL="2238375" indent="-247650" algn="l" rtl="0" eaLnBrk="0" fontAlgn="base" hangingPunct="0">
        <a:spcBef>
          <a:spcPct val="20000"/>
        </a:spcBef>
        <a:spcAft>
          <a:spcPct val="0"/>
        </a:spcAft>
        <a:defRPr kumimoji="1" sz="1700">
          <a:solidFill>
            <a:schemeClr val="tx1"/>
          </a:solidFill>
          <a:latin typeface="+mn-ea"/>
          <a:ea typeface="+mn-ea"/>
        </a:defRPr>
      </a:lvl5pPr>
      <a:lvl6pPr marL="2737645" indent="-248877" algn="l" rtl="0" fontAlgn="base">
        <a:spcBef>
          <a:spcPct val="20000"/>
        </a:spcBef>
        <a:spcAft>
          <a:spcPct val="0"/>
        </a:spcAft>
        <a:defRPr kumimoji="1" sz="1400">
          <a:solidFill>
            <a:schemeClr val="tx1"/>
          </a:solidFill>
          <a:latin typeface="+mn-lt"/>
          <a:ea typeface="+mn-ea"/>
        </a:defRPr>
      </a:lvl6pPr>
      <a:lvl7pPr marL="3235399" indent="-248877" algn="l" rtl="0" fontAlgn="base">
        <a:spcBef>
          <a:spcPct val="20000"/>
        </a:spcBef>
        <a:spcAft>
          <a:spcPct val="0"/>
        </a:spcAft>
        <a:defRPr kumimoji="1" sz="1400">
          <a:solidFill>
            <a:schemeClr val="tx1"/>
          </a:solidFill>
          <a:latin typeface="+mn-lt"/>
          <a:ea typeface="+mn-ea"/>
        </a:defRPr>
      </a:lvl7pPr>
      <a:lvl8pPr marL="3733152" indent="-248877" algn="l" rtl="0" fontAlgn="base">
        <a:spcBef>
          <a:spcPct val="20000"/>
        </a:spcBef>
        <a:spcAft>
          <a:spcPct val="0"/>
        </a:spcAft>
        <a:defRPr kumimoji="1" sz="1400">
          <a:solidFill>
            <a:schemeClr val="tx1"/>
          </a:solidFill>
          <a:latin typeface="+mn-lt"/>
          <a:ea typeface="+mn-ea"/>
        </a:defRPr>
      </a:lvl8pPr>
      <a:lvl9pPr marL="4230906" indent="-248877" algn="l" rtl="0" fontAlgn="base">
        <a:spcBef>
          <a:spcPct val="20000"/>
        </a:spcBef>
        <a:spcAft>
          <a:spcPct val="0"/>
        </a:spcAft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4194995-9E4C-DD79-BAB9-F3963E1587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75438" y="3486434"/>
            <a:ext cx="3337762" cy="5899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75" r:id="rId1"/>
  </p:sldLayoutIdLst>
  <p:txStyles>
    <p:titleStyle>
      <a:lvl1pPr algn="ctr" defTabSz="496888" rtl="0" eaLnBrk="0" fontAlgn="base" hangingPunct="0">
        <a:spcBef>
          <a:spcPct val="0"/>
        </a:spcBef>
        <a:spcAft>
          <a:spcPct val="0"/>
        </a:spcAft>
        <a:defRPr kumimoji="1" sz="48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96888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96888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96888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96888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97754" algn="ctr" defTabSz="497754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95507" algn="ctr" defTabSz="497754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493261" algn="ctr" defTabSz="497754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991015" algn="ctr" defTabSz="497754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73063" indent="-373063" algn="l" defTabSz="4968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808038" indent="-309563" algn="l" defTabSz="4968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3013" indent="-247650" algn="l" defTabSz="4968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488" indent="-247650" algn="l" defTabSz="4968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8375" indent="-247650" algn="l" defTabSz="4968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645" indent="-248877" algn="l" defTabSz="497754" rtl="0" eaLnBrk="1" latinLnBrk="0" hangingPunct="1">
        <a:spcBef>
          <a:spcPct val="20000"/>
        </a:spcBef>
        <a:buFont typeface="Arial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497754" rtl="0" eaLnBrk="1" latinLnBrk="0" hangingPunct="1">
        <a:spcBef>
          <a:spcPct val="20000"/>
        </a:spcBef>
        <a:buFont typeface="Arial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497754" rtl="0" eaLnBrk="1" latinLnBrk="0" hangingPunct="1">
        <a:spcBef>
          <a:spcPct val="20000"/>
        </a:spcBef>
        <a:buFont typeface="Arial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497754" rtl="0" eaLnBrk="1" latinLnBrk="0" hangingPunct="1">
        <a:spcBef>
          <a:spcPct val="20000"/>
        </a:spcBef>
        <a:buFont typeface="Arial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テキスト プレースホルダー 6"/>
          <p:cNvSpPr>
            <a:spLocks noGrp="1"/>
          </p:cNvSpPr>
          <p:nvPr>
            <p:ph type="body" sz="quarter" idx="12"/>
          </p:nvPr>
        </p:nvSpPr>
        <p:spPr>
          <a:xfrm>
            <a:off x="1392238" y="5195888"/>
            <a:ext cx="7907337" cy="241300"/>
          </a:xfrm>
        </p:spPr>
        <p:txBody>
          <a:bodyPr/>
          <a:lstStyle/>
          <a:p>
            <a:pPr marL="0" indent="0"/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2024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indent="0"/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7" name="テキスト プレースホルダ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契約サービス部</a:t>
            </a:r>
          </a:p>
        </p:txBody>
      </p:sp>
      <p:sp>
        <p:nvSpPr>
          <p:cNvPr id="9" name="タイトル 3"/>
          <p:cNvSpPr txBox="1">
            <a:spLocks/>
          </p:cNvSpPr>
          <p:nvPr/>
        </p:nvSpPr>
        <p:spPr bwMode="auto">
          <a:xfrm>
            <a:off x="1746250" y="2125242"/>
            <a:ext cx="7199313" cy="1656184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 algn="ctr" fontAlgn="t">
              <a:defRPr/>
            </a:pPr>
            <a:r>
              <a:rPr lang="en-US" altLang="ja-JP" sz="30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30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ひまわり生命</a:t>
            </a:r>
            <a:r>
              <a:rPr lang="en-US" altLang="ja-JP" sz="30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</a:p>
          <a:p>
            <a:pPr lvl="0" algn="ctr" fontAlgn="t">
              <a:defRPr/>
            </a:pPr>
            <a:r>
              <a:rPr lang="ja-JP" altLang="en-US" sz="30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解約手続きのネット完結</a:t>
            </a:r>
            <a:r>
              <a:rPr lang="en-US" altLang="ja-JP" sz="30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-</a:t>
            </a:r>
            <a:r>
              <a:rPr lang="ja-JP" altLang="en-US" sz="30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手続きの概要</a:t>
            </a:r>
            <a:r>
              <a:rPr lang="en-US" altLang="ja-JP" sz="30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-</a:t>
            </a:r>
            <a:endParaRPr kumimoji="1" lang="ja-JP" altLang="en-US" sz="3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D008118-15CF-4B5A-938E-6592A6667AA3}"/>
              </a:ext>
            </a:extLst>
          </p:cNvPr>
          <p:cNvSpPr/>
          <p:nvPr/>
        </p:nvSpPr>
        <p:spPr>
          <a:xfrm>
            <a:off x="8512671" y="109017"/>
            <a:ext cx="1440160" cy="504056"/>
          </a:xfrm>
          <a:prstGeom prst="rect">
            <a:avLst/>
          </a:prstGeom>
          <a:solidFill>
            <a:srgbClr val="F731C8"/>
          </a:solidFill>
          <a:ln w="9525" cmpd="dbl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代理店資料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663799" y="541065"/>
            <a:ext cx="7199313" cy="3778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ja-JP" altLang="en-US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お手続き方法</a:t>
            </a:r>
            <a:endParaRPr kumimoji="1" lang="ja-JP" altLang="en-US" b="1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" name="タイトル 4"/>
          <p:cNvSpPr txBox="1">
            <a:spLocks/>
          </p:cNvSpPr>
          <p:nvPr/>
        </p:nvSpPr>
        <p:spPr bwMode="auto">
          <a:xfrm>
            <a:off x="663799" y="1549177"/>
            <a:ext cx="7199313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ＭＹひまわり登録者</a:t>
            </a:r>
            <a:r>
              <a:rPr lang="en-US" altLang="ja-JP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ＭＹひまわり画面から手続きします。</a:t>
            </a:r>
            <a:endParaRPr lang="en-US" altLang="ja-JP" sz="1600" kern="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kern="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ＭＹひまわり登録者以外</a:t>
            </a:r>
            <a:r>
              <a:rPr lang="en-US" altLang="ja-JP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ホームページからお手続きします。</a:t>
            </a:r>
            <a:endParaRPr lang="en-US" altLang="ja-JP" sz="1600" kern="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2" name="グループ化 15"/>
          <p:cNvGrpSpPr/>
          <p:nvPr/>
        </p:nvGrpSpPr>
        <p:grpSpPr>
          <a:xfrm>
            <a:off x="7432551" y="4121993"/>
            <a:ext cx="2952328" cy="2899792"/>
            <a:chOff x="3976167" y="4194001"/>
            <a:chExt cx="3383043" cy="2899792"/>
          </a:xfrm>
        </p:grpSpPr>
        <p:grpSp>
          <p:nvGrpSpPr>
            <p:cNvPr id="3" name="グループ化 7"/>
            <p:cNvGrpSpPr/>
            <p:nvPr/>
          </p:nvGrpSpPr>
          <p:grpSpPr>
            <a:xfrm>
              <a:off x="4120183" y="4271417"/>
              <a:ext cx="3160351" cy="2514872"/>
              <a:chOff x="1609725" y="1981225"/>
              <a:chExt cx="6644339" cy="4484990"/>
            </a:xfrm>
          </p:grpSpPr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609725" y="1981225"/>
                <a:ext cx="6619875" cy="1219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4"/>
              <p:cNvPicPr>
                <a:picLocks noChangeAspect="1" noChangeArrowheads="1"/>
              </p:cNvPicPr>
              <p:nvPr/>
            </p:nvPicPr>
            <p:blipFill>
              <a:blip r:embed="rId4"/>
              <a:srcRect r="20003"/>
              <a:stretch>
                <a:fillRect/>
              </a:stretch>
            </p:blipFill>
            <p:spPr bwMode="auto">
              <a:xfrm>
                <a:off x="1609725" y="3205361"/>
                <a:ext cx="6644339" cy="2562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5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457245" y="5856616"/>
                <a:ext cx="3267074" cy="609599"/>
              </a:xfrm>
              <a:prstGeom prst="rect">
                <a:avLst/>
              </a:prstGeom>
              <a:noFill/>
              <a:ln w="9525">
                <a:solidFill>
                  <a:schemeClr val="bg2">
                    <a:lumMod val="50000"/>
                  </a:schemeClr>
                </a:solidFill>
                <a:miter lim="800000"/>
                <a:headEnd/>
                <a:tailEnd/>
              </a:ln>
            </p:spPr>
          </p:pic>
        </p:grpSp>
        <p:sp>
          <p:nvSpPr>
            <p:cNvPr id="15" name="正方形/長方形 14"/>
            <p:cNvSpPr/>
            <p:nvPr/>
          </p:nvSpPr>
          <p:spPr bwMode="auto">
            <a:xfrm>
              <a:off x="3976167" y="4194001"/>
              <a:ext cx="3383043" cy="2899792"/>
            </a:xfrm>
            <a:prstGeom prst="rect">
              <a:avLst/>
            </a:prstGeom>
            <a:noFill/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Microsoft Sans Serif" charset="-52"/>
                <a:ea typeface="ＭＳ Ｐゴシック" charset="-128"/>
                <a:cs typeface="ＭＳ Ｐゴシック" charset="-128"/>
              </a:endParaRPr>
            </a:p>
          </p:txBody>
        </p:sp>
      </p:grpSp>
      <p:sp>
        <p:nvSpPr>
          <p:cNvPr id="19" name="タイトル 4"/>
          <p:cNvSpPr txBox="1">
            <a:spLocks/>
          </p:cNvSpPr>
          <p:nvPr/>
        </p:nvSpPr>
        <p:spPr bwMode="auto">
          <a:xfrm>
            <a:off x="159743" y="2629297"/>
            <a:ext cx="983198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400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参考</a:t>
            </a:r>
            <a:r>
              <a:rPr lang="en-US" altLang="ja-JP" sz="1400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  <a:r>
              <a:rPr lang="ja-JP" altLang="en-US" sz="1400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ホームページからのお手続きイメージ　</a:t>
            </a:r>
            <a:endParaRPr kumimoji="1" lang="ja-JP" altLang="en-US" sz="14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303759" y="3277369"/>
            <a:ext cx="2808312" cy="576635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ホームページの解約画面から手続き専用フォームを開きます。</a:t>
            </a:r>
          </a:p>
        </p:txBody>
      </p:sp>
      <p:sp>
        <p:nvSpPr>
          <p:cNvPr id="21" name="正方形/長方形 20"/>
          <p:cNvSpPr/>
          <p:nvPr/>
        </p:nvSpPr>
        <p:spPr bwMode="auto">
          <a:xfrm>
            <a:off x="3400103" y="3349377"/>
            <a:ext cx="3672408" cy="864096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お手続き用のＵＲＬを送るメールアドレスを入力いただくと、解約手続き用のＵＲＬが届きます。</a:t>
            </a:r>
          </a:p>
        </p:txBody>
      </p:sp>
      <p:sp>
        <p:nvSpPr>
          <p:cNvPr id="23" name="正方形/長方形 22"/>
          <p:cNvSpPr/>
          <p:nvPr/>
        </p:nvSpPr>
        <p:spPr bwMode="auto">
          <a:xfrm>
            <a:off x="7216527" y="3277369"/>
            <a:ext cx="3472110" cy="792088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メール本文の解約手続き用ＵＲＬをクリックして、解約手続きを開始します。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手続きにあたり、最初に本人確認事項を入力いただきます。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 bwMode="auto">
          <a:xfrm>
            <a:off x="231752" y="3205361"/>
            <a:ext cx="3024336" cy="3960440"/>
          </a:xfrm>
          <a:prstGeom prst="rect">
            <a:avLst/>
          </a:prstGeom>
          <a:noFill/>
          <a:ln w="28575" cap="flat" cmpd="sng" algn="ctr">
            <a:solidFill>
              <a:srgbClr val="00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icrosoft Sans Serif" charset="-52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正方形/長方形 21"/>
          <p:cNvSpPr/>
          <p:nvPr/>
        </p:nvSpPr>
        <p:spPr bwMode="auto">
          <a:xfrm>
            <a:off x="3384376" y="3205361"/>
            <a:ext cx="3688135" cy="3960440"/>
          </a:xfrm>
          <a:prstGeom prst="rect">
            <a:avLst/>
          </a:prstGeom>
          <a:noFill/>
          <a:ln w="28575" cap="flat" cmpd="sng" algn="ctr">
            <a:solidFill>
              <a:srgbClr val="00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icrosoft Sans Serif" charset="-52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右矢印 23"/>
          <p:cNvSpPr/>
          <p:nvPr/>
        </p:nvSpPr>
        <p:spPr bwMode="auto">
          <a:xfrm>
            <a:off x="3112071" y="5365601"/>
            <a:ext cx="576064" cy="288032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rgbClr val="0860A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icrosoft Sans Serif" charset="-52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" name="正方形/長方形 25"/>
          <p:cNvSpPr/>
          <p:nvPr/>
        </p:nvSpPr>
        <p:spPr bwMode="auto">
          <a:xfrm>
            <a:off x="7216527" y="3205361"/>
            <a:ext cx="3400103" cy="3960440"/>
          </a:xfrm>
          <a:prstGeom prst="rect">
            <a:avLst/>
          </a:prstGeom>
          <a:noFill/>
          <a:ln w="28575" cap="flat" cmpd="sng" algn="ctr">
            <a:solidFill>
              <a:srgbClr val="00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icrosoft Sans Serif" charset="-52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右矢印 24"/>
          <p:cNvSpPr/>
          <p:nvPr/>
        </p:nvSpPr>
        <p:spPr bwMode="auto">
          <a:xfrm>
            <a:off x="7000503" y="5437609"/>
            <a:ext cx="576064" cy="288032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rgbClr val="0860A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icrosoft Sans Serif" charset="-52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5470149-B2E7-451C-4671-C51C59F950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271" y="4339704"/>
            <a:ext cx="2623297" cy="240866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C0F0663-163A-778D-9393-23D493817D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93446" y="4304625"/>
            <a:ext cx="3039630" cy="22851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663799" y="541065"/>
            <a:ext cx="7199313" cy="3778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ja-JP" altLang="en-US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お手続きの対象となる商品</a:t>
            </a:r>
            <a:endParaRPr kumimoji="1" lang="ja-JP" altLang="en-US" b="1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" name="タイトル 4"/>
          <p:cNvSpPr txBox="1">
            <a:spLocks/>
          </p:cNvSpPr>
          <p:nvPr/>
        </p:nvSpPr>
        <p:spPr bwMode="auto">
          <a:xfrm>
            <a:off x="807815" y="1405161"/>
            <a:ext cx="748883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ＳＯＭＰＯひまわり生命の解約返戻金がないタイプの商品のみとなります。</a:t>
            </a:r>
            <a:endParaRPr lang="en-US" altLang="ja-JP" sz="1600" b="1" kern="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ご契約の条件は次ページをご確認ください。</a:t>
            </a:r>
            <a:endParaRPr lang="en-US" altLang="ja-JP" sz="1600" b="1" kern="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600" b="1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旧日本興亜生命保険のご契約はインターネット上でお手続きができません。</a:t>
            </a:r>
            <a:endParaRPr lang="en-US" altLang="ja-JP" sz="1600" b="1" kern="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131310"/>
              </p:ext>
            </p:extLst>
          </p:nvPr>
        </p:nvGraphicFramePr>
        <p:xfrm>
          <a:off x="808807" y="2413273"/>
          <a:ext cx="9252000" cy="4712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死亡保険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無解約返戻金型収入保障保険</a:t>
                      </a:r>
                    </a:p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無解約返戻金型定期保険</a:t>
                      </a:r>
                      <a:endParaRPr lang="en-US" altLang="ja-JP" sz="1400" b="0" dirty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無解約返戻金型総合生活障害保障保険</a:t>
                      </a:r>
                    </a:p>
                  </a:txBody>
                  <a:tcPr marL="144000" marT="144000" marB="144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81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医療保険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死亡保険金不担保特則付医療保険（ＭＩ－０１）（保険料払込満了後を除く）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1" lang="zh-TW" altLang="en-US" sz="14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限定告知型医療保険（</a:t>
                      </a:r>
                      <a:r>
                        <a:rPr kumimoji="1" lang="en-US" altLang="zh-TW" sz="14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M</a:t>
                      </a:r>
                      <a:r>
                        <a:rPr kumimoji="1" lang="zh-TW" altLang="en-US" sz="1400" kern="120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２）（入院治療給付型）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（保険料払込満了後を除く）</a:t>
                      </a:r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払込期間中無解約返戻金限定告知医療保険（保険料払込満了後を除く）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払込期間中無解約返戻金限定告知骨折治療保険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〕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（保険料払込満了後を除く）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死亡保険金不担保特則付医療保険（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2014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）（保険料払込満了後を除く）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死亡保険金不担保特則付医療保険（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08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）（保険料払込満了後を除く）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死亡保険金不担保特則付新終身医療保険（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01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）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死亡保険金不担保特則付新終身医療保険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eaLnBrk="1" hangingPunct="1">
                        <a:buFont typeface="Wingdings" pitchFamily="2" charset="2"/>
                        <a:buChar char="l"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臓器移植医療給付金付先進医療保険</a:t>
                      </a:r>
                    </a:p>
                    <a:p>
                      <a:pPr marL="0" marR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糖尿病患者向一時金給付医療保険</a:t>
                      </a:r>
                    </a:p>
                  </a:txBody>
                  <a:tcPr marL="144000" marT="144000" marB="144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がん保険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終身がん保険（Ｃ１）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終身がん保険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(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Ｃ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2)(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保険料払込満了後を除く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)</a:t>
                      </a:r>
                    </a:p>
                    <a:p>
                      <a:pPr marL="0" marR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終身がん保険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(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Ｃ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3)(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保険料払込満了後を除く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) </a:t>
                      </a:r>
                    </a:p>
                    <a:p>
                      <a:pPr marL="0" marR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無解約返戻金型女性用がん診断保険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がん保険（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2010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）Ｂ</a:t>
                      </a:r>
                      <a:r>
                        <a:rPr lang="en-US" alt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Ⅱ</a:t>
                      </a:r>
                      <a:r>
                        <a:rPr lang="ja-JP" alt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型（保険料払込満了後を除く）</a:t>
                      </a:r>
                      <a:endParaRPr lang="en-US" alt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144000" marT="144000" marB="144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4"/>
          <p:cNvSpPr txBox="1">
            <a:spLocks/>
          </p:cNvSpPr>
          <p:nvPr/>
        </p:nvSpPr>
        <p:spPr bwMode="auto">
          <a:xfrm>
            <a:off x="518989" y="4213473"/>
            <a:ext cx="9649072" cy="151216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r>
              <a:rPr lang="ja-JP" altLang="en-US" sz="14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ご契約の状態により、お手続きできない契約もあります。以下は一例です。</a:t>
            </a:r>
            <a:endParaRPr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lvl="1">
              <a:buFont typeface="Wingdings" pitchFamily="2" charset="2"/>
              <a:buChar char="l"/>
            </a:pPr>
            <a:r>
              <a:rPr lang="ja-JP" altLang="en-US" sz="14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質権・差押等の契約。</a:t>
            </a:r>
          </a:p>
          <a:p>
            <a:pPr lvl="1">
              <a:buFont typeface="Wingdings" pitchFamily="2" charset="2"/>
              <a:buChar char="l"/>
            </a:pPr>
            <a:r>
              <a:rPr lang="ja-JP" altLang="en-US" sz="14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解約手続受付済の契約。</a:t>
            </a:r>
            <a:endParaRPr lang="en-US" altLang="ja-JP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lvl="1">
              <a:buFont typeface="Wingdings" pitchFamily="2" charset="2"/>
              <a:buChar char="l"/>
            </a:pPr>
            <a:r>
              <a:rPr lang="ja-JP" altLang="en-US" sz="14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解約同時新契約。</a:t>
            </a:r>
          </a:p>
          <a:p>
            <a:pPr lvl="1">
              <a:buFont typeface="Wingdings" pitchFamily="2" charset="2"/>
              <a:buChar char="l"/>
            </a:pPr>
            <a:r>
              <a:rPr kumimoji="1" lang="ja-JP" altLang="en-US" sz="1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未成年の契約者の方。</a:t>
            </a:r>
          </a:p>
        </p:txBody>
      </p:sp>
      <p:sp>
        <p:nvSpPr>
          <p:cNvPr id="8" name="タイトル 4"/>
          <p:cNvSpPr txBox="1">
            <a:spLocks/>
          </p:cNvSpPr>
          <p:nvPr/>
        </p:nvSpPr>
        <p:spPr bwMode="auto">
          <a:xfrm>
            <a:off x="447775" y="1405161"/>
            <a:ext cx="9649072" cy="2808312"/>
          </a:xfrm>
          <a:prstGeom prst="rect">
            <a:avLst/>
          </a:prstGeom>
          <a:noFill/>
          <a:ln w="12700">
            <a:solidFill>
              <a:schemeClr val="accent5">
                <a:lumMod val="20000"/>
                <a:lumOff val="8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8000" tIns="0" rIns="0" bIns="0" numCol="1" anchor="b" anchorCtr="0" compatLnSpc="1">
            <a:prstTxWarp prst="textNoShape">
              <a:avLst/>
            </a:prstTxWarp>
          </a:bodyPr>
          <a:lstStyle/>
          <a:p>
            <a:r>
              <a:rPr lang="ja-JP" altLang="en-US" sz="16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以下の</a:t>
            </a:r>
            <a:r>
              <a:rPr lang="ja-JP" altLang="en-US" sz="16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①～④の</a:t>
            </a:r>
            <a:r>
              <a:rPr lang="ja-JP" altLang="en-US" sz="1600" b="1" u="sng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すべての条件</a:t>
            </a:r>
            <a:r>
              <a:rPr lang="ja-JP" altLang="en-US" sz="16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を満たす契約に限ります。</a:t>
            </a:r>
            <a:endParaRPr lang="en-US" altLang="ja-JP" sz="1600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zh-TW" sz="1600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6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①　ＳＯＭＰＯひまわり生命の契約であること（</a:t>
            </a:r>
            <a:r>
              <a:rPr lang="en-US" altLang="ja-JP" sz="16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6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１）</a:t>
            </a:r>
            <a:endParaRPr lang="zh-TW" altLang="en-US" sz="1600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6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②　個人契約 （個人事業主契約含む）</a:t>
            </a:r>
          </a:p>
          <a:p>
            <a:r>
              <a:rPr lang="ja-JP" altLang="en-US" sz="16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③　解約返戻金無の保険種類（</a:t>
            </a:r>
            <a:r>
              <a:rPr lang="en-US" altLang="ja-JP" sz="16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6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２）</a:t>
            </a:r>
          </a:p>
          <a:p>
            <a:r>
              <a:rPr lang="ja-JP" altLang="en-US" sz="16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④　月払契約</a:t>
            </a:r>
            <a:endParaRPr lang="en-US" altLang="ja-JP" sz="1600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1400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4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</a:t>
            </a:r>
            <a:r>
              <a:rPr lang="en-US" altLang="ja-JP" sz="14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4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１）旧日本興亜生命保険はインターネット手続きの対象外です。</a:t>
            </a:r>
            <a:endParaRPr lang="en-US" altLang="ja-JP" sz="1400" dirty="0">
              <a:solidFill>
                <a:schemeClr val="dk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4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</a:t>
            </a:r>
            <a:r>
              <a:rPr lang="en-US" altLang="ja-JP" sz="14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4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２）解約返戻金があるタイプの商品は、手続き時点で解約返戻金が無くてもインターネット手続き</a:t>
            </a:r>
            <a:endParaRPr lang="en-US" altLang="ja-JP" sz="1400" dirty="0">
              <a:solidFill>
                <a:schemeClr val="dk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4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対象外となります。　　</a:t>
            </a:r>
            <a:endParaRPr lang="en-US" altLang="ja-JP" sz="1400" dirty="0">
              <a:solidFill>
                <a:schemeClr val="dk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400" dirty="0">
                <a:solidFill>
                  <a:schemeClr val="dk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</a:t>
            </a:r>
            <a:endParaRPr kumimoji="1" lang="ja-JP" altLang="en-US" sz="14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2" name="タイトル 4"/>
          <p:cNvSpPr>
            <a:spLocks noGrp="1"/>
          </p:cNvSpPr>
          <p:nvPr>
            <p:ph type="title"/>
          </p:nvPr>
        </p:nvSpPr>
        <p:spPr>
          <a:xfrm>
            <a:off x="663799" y="541065"/>
            <a:ext cx="7199313" cy="3778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ja-JP" altLang="en-US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お手続きできる契約の条件</a:t>
            </a:r>
            <a:endParaRPr kumimoji="1" lang="ja-JP" altLang="en-US" b="1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4"/>
          <p:cNvSpPr>
            <a:spLocks noGrp="1"/>
          </p:cNvSpPr>
          <p:nvPr>
            <p:ph type="title"/>
          </p:nvPr>
        </p:nvSpPr>
        <p:spPr>
          <a:xfrm>
            <a:off x="663799" y="541065"/>
            <a:ext cx="7199313" cy="3778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ja-JP" altLang="en-US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お手続きのスケジュール</a:t>
            </a:r>
            <a:endParaRPr kumimoji="1" lang="ja-JP" altLang="en-US" b="1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447775" y="1909217"/>
          <a:ext cx="9828000" cy="367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600" b="0" dirty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処理日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kern="1200" baseline="0" dirty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手続内容等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 rtl="0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１営業日目	</a:t>
                      </a:r>
                      <a:endParaRPr kumimoji="1" lang="ja-JP" altLang="en-US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解約手続	</a:t>
                      </a:r>
                      <a:endParaRPr kumimoji="1" lang="ja-JP" altLang="en-US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R="288000"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【</a:t>
                      </a: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契約者</a:t>
                      </a:r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】</a:t>
                      </a:r>
                    </a:p>
                    <a:p>
                      <a:pPr rtl="0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Ｗｅｂ上で解約手続きを行います。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4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２営業日目</a:t>
                      </a:r>
                      <a:endParaRPr kumimoji="1" lang="ja-JP" altLang="en-US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解約保留</a:t>
                      </a:r>
                      <a:endParaRPr kumimoji="1" lang="ja-JP" altLang="en-US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R="288000"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【</a:t>
                      </a: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本社</a:t>
                      </a:r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】</a:t>
                      </a:r>
                    </a:p>
                    <a:p>
                      <a:pPr rtl="0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請求停止保留を反映します。</a:t>
                      </a:r>
                      <a:endParaRPr kumimoji="1" lang="en-US" altLang="ja-JP" sz="1600" kern="1200" baseline="0" dirty="0">
                        <a:solidFill>
                          <a:schemeClr val="dk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３営業日目</a:t>
                      </a:r>
                      <a:endParaRPr kumimoji="1" lang="ja-JP" altLang="en-US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解約処理</a:t>
                      </a:r>
                      <a:endParaRPr kumimoji="1" lang="ja-JP" altLang="en-US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R="288000"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【</a:t>
                      </a: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本社</a:t>
                      </a:r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】</a:t>
                      </a:r>
                    </a:p>
                    <a:p>
                      <a:pPr rtl="0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解約処理を実行します。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４営業日目</a:t>
                      </a:r>
                      <a:endParaRPr kumimoji="1" lang="ja-JP" altLang="en-US" sz="16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お知らせ発送	</a:t>
                      </a:r>
                    </a:p>
                  </a:txBody>
                  <a:tcPr marR="288000"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【</a:t>
                      </a:r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本社</a:t>
                      </a:r>
                      <a:r>
                        <a:rPr kumimoji="1" lang="en-US" altLang="ja-JP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】</a:t>
                      </a:r>
                    </a:p>
                    <a:p>
                      <a:pPr rtl="0"/>
                      <a:r>
                        <a:rPr kumimoji="1" lang="ja-JP" altLang="en-US" sz="1600" kern="1200" baseline="0" dirty="0">
                          <a:solidFill>
                            <a:schemeClr val="dk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手続き完了のお知らせを発送します。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タイトル 4"/>
          <p:cNvSpPr txBox="1">
            <a:spLocks/>
          </p:cNvSpPr>
          <p:nvPr/>
        </p:nvSpPr>
        <p:spPr bwMode="auto">
          <a:xfrm>
            <a:off x="447775" y="1477169"/>
            <a:ext cx="943304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kern="0" noProof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600" kern="0" noProof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以下は</a:t>
            </a:r>
            <a:r>
              <a:rPr lang="en-US" altLang="ja-JP" sz="1600" kern="0" noProof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19</a:t>
            </a:r>
            <a:r>
              <a:rPr lang="ja-JP" altLang="en-US" sz="1600" kern="0" noProof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時までに手続きした場合のスケジュールとなります。</a:t>
            </a:r>
            <a:endParaRPr lang="en-US" altLang="ja-JP" sz="1600" kern="0" noProof="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4"/>
          <p:cNvSpPr>
            <a:spLocks noGrp="1"/>
          </p:cNvSpPr>
          <p:nvPr>
            <p:ph type="title"/>
          </p:nvPr>
        </p:nvSpPr>
        <p:spPr>
          <a:xfrm>
            <a:off x="663799" y="541065"/>
            <a:ext cx="7199313" cy="3778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ja-JP" altLang="en-US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効力発生日</a:t>
            </a:r>
            <a:endParaRPr kumimoji="1" lang="ja-JP" altLang="en-US" b="1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タイトル 4"/>
          <p:cNvSpPr txBox="1">
            <a:spLocks/>
          </p:cNvSpPr>
          <p:nvPr/>
        </p:nvSpPr>
        <p:spPr bwMode="auto">
          <a:xfrm>
            <a:off x="447775" y="1477169"/>
            <a:ext cx="943304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kern="0" noProof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効力発生日はお客さまがネット手続きを完了した日となります。</a:t>
            </a:r>
            <a:endParaRPr lang="en-US" altLang="ja-JP" sz="1600" kern="0" noProof="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sompo">
      <a:dk1>
        <a:srgbClr val="000000"/>
      </a:dk1>
      <a:lt1>
        <a:srgbClr val="FFFFFF"/>
      </a:lt1>
      <a:dk2>
        <a:srgbClr val="A0A3AA"/>
      </a:dk2>
      <a:lt2>
        <a:srgbClr val="DADCDC"/>
      </a:lt2>
      <a:accent1>
        <a:srgbClr val="CC0022"/>
      </a:accent1>
      <a:accent2>
        <a:srgbClr val="ED8B00"/>
      </a:accent2>
      <a:accent3>
        <a:srgbClr val="FCC800"/>
      </a:accent3>
      <a:accent4>
        <a:srgbClr val="009F3A"/>
      </a:accent4>
      <a:accent5>
        <a:srgbClr val="001268"/>
      </a:accent5>
      <a:accent6>
        <a:srgbClr val="826FB0"/>
      </a:accent6>
      <a:hlink>
        <a:srgbClr val="0099FF"/>
      </a:hlink>
      <a:folHlink>
        <a:srgbClr val="99CCFF"/>
      </a:folHlink>
    </a:clrScheme>
    <a:fontScheme name="標準デザイン">
      <a:majorFont>
        <a:latin typeface="ＭＳ Ｐゴシック"/>
        <a:ea typeface="ＭＳ Ｐゴシック"/>
        <a:cs typeface="ＭＳ Ｐゴシック"/>
      </a:majorFont>
      <a:minorFont>
        <a:latin typeface="ＭＳ Ｐゴシック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860A8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Microsoft Sans Serif" charset="-52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860A8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Microsoft Sans Serif" charset="-52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99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1409</TotalTime>
  <Words>648</Words>
  <Application>Microsoft Office PowerPoint</Application>
  <PresentationFormat>ユーザー設定</PresentationFormat>
  <Paragraphs>86</Paragraphs>
  <Slides>7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ＭＳ Ｐゴシック</vt:lpstr>
      <vt:lpstr>メイリオ</vt:lpstr>
      <vt:lpstr>Arial</vt:lpstr>
      <vt:lpstr>Calibri</vt:lpstr>
      <vt:lpstr>Microsoft Sans Serif</vt:lpstr>
      <vt:lpstr>Wingdings</vt:lpstr>
      <vt:lpstr>標準デザイン</vt:lpstr>
      <vt:lpstr>Office テーマ</vt:lpstr>
      <vt:lpstr>PowerPoint プレゼンテーション</vt:lpstr>
      <vt:lpstr>お手続き方法</vt:lpstr>
      <vt:lpstr>お手続きの対象となる商品</vt:lpstr>
      <vt:lpstr>お手続きできる契約の条件</vt:lpstr>
      <vt:lpstr>お手続きのスケジュール</vt:lpstr>
      <vt:lpstr>効力発生日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タイトルなし</dc:title>
  <dc:creator>konicaminolta</dc:creator>
  <cp:lastModifiedBy>堀池</cp:lastModifiedBy>
  <cp:revision>261</cp:revision>
  <cp:lastPrinted>2016-04-25T01:37:54Z</cp:lastPrinted>
  <dcterms:created xsi:type="dcterms:W3CDTF">2013-10-04T08:35:52Z</dcterms:created>
  <dcterms:modified xsi:type="dcterms:W3CDTF">2024-10-02T04:40:56Z</dcterms:modified>
</cp:coreProperties>
</file>